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Pacifico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22" Type="http://schemas.openxmlformats.org/officeDocument/2006/relationships/font" Target="fonts/Pacifico-regular.fntdata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a5cb4b36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fa5cb4b36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a5cb4b363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fa5cb4b363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fa5cb4b36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fa5cb4b36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fa5cb4b363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fa5cb4b363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fa5cb4b363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fa5cb4b363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fa5cb4b363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fa5cb4b363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fa5cb4b363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fa5cb4b363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9999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9888" y="1090700"/>
            <a:ext cx="2404225" cy="296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OpenCV ?</a:t>
            </a:r>
            <a:endParaRPr/>
          </a:p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Opencv is an open source library which is very useful for computer vision applications such as video analysis, CCTV footage analysis and image analysis.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5975" y="2963200"/>
            <a:ext cx="2350374" cy="1515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7300" y="2946937"/>
            <a:ext cx="2752125" cy="154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4302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OpenCV ? 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lang="en"/>
              <a:t>Cross platform supported. (Windows, Linux, Mac, Android etc)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lang="en"/>
              <a:t>Support  many Deep Learning </a:t>
            </a:r>
            <a:r>
              <a:rPr lang="en"/>
              <a:t>framework</a:t>
            </a:r>
            <a:r>
              <a:rPr lang="en"/>
              <a:t> like Tensorflow, PyTorch, Caffe.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7625" y="3298800"/>
            <a:ext cx="2249950" cy="112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2175" y="3298788"/>
            <a:ext cx="2159650" cy="112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0625" y="3013350"/>
            <a:ext cx="1856100" cy="1546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Convolutional Neural Network (CNN)</a:t>
            </a:r>
            <a:endParaRPr/>
          </a:p>
        </p:txBody>
      </p:sp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A convolutional neural network (CNN) is a type of artificial neural network used in image recognition and processing that is specifically designed to process pixel data.</a:t>
            </a:r>
            <a:endParaRPr b="1"/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5214" y="2896375"/>
            <a:ext cx="2173576" cy="163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CNN works?</a:t>
            </a:r>
            <a:endParaRPr/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750" y="1742125"/>
            <a:ext cx="3489600" cy="2861474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/>
          <p:nvPr/>
        </p:nvSpPr>
        <p:spPr>
          <a:xfrm>
            <a:off x="5646900" y="2571750"/>
            <a:ext cx="1926000" cy="2445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7"/>
          <p:cNvSpPr txBox="1"/>
          <p:nvPr/>
        </p:nvSpPr>
        <p:spPr>
          <a:xfrm>
            <a:off x="7667850" y="2448800"/>
            <a:ext cx="1422600" cy="400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Visual Cortex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17"/>
          <p:cNvSpPr/>
          <p:nvPr/>
        </p:nvSpPr>
        <p:spPr>
          <a:xfrm>
            <a:off x="1211100" y="3050624"/>
            <a:ext cx="1648800" cy="244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7"/>
          <p:cNvSpPr txBox="1"/>
          <p:nvPr/>
        </p:nvSpPr>
        <p:spPr>
          <a:xfrm>
            <a:off x="321025" y="2609300"/>
            <a:ext cx="1422600" cy="400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Image/Object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to use</a:t>
            </a:r>
            <a:endParaRPr/>
          </a:p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lang="en"/>
              <a:t>Power Image Search Service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lang="en"/>
              <a:t>Self Driving Car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lang="en"/>
              <a:t>Automatic Video Classification System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lang="en"/>
              <a:t>Natural Language Processing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lang="en"/>
              <a:t>Voice </a:t>
            </a:r>
            <a:r>
              <a:rPr lang="en"/>
              <a:t>Recognition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Architecture (Different Layer)</a:t>
            </a:r>
            <a:endParaRPr/>
          </a:p>
        </p:txBody>
      </p:sp>
      <p:sp>
        <p:nvSpPr>
          <p:cNvPr id="180" name="Google Shape;180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 CNN mainly comprised of three layers namely convolutional layer, pooling layer and fully connected layer.</a:t>
            </a:r>
            <a:endParaRPr/>
          </a:p>
        </p:txBody>
      </p:sp>
      <p:grpSp>
        <p:nvGrpSpPr>
          <p:cNvPr id="181" name="Google Shape;181;p19"/>
          <p:cNvGrpSpPr/>
          <p:nvPr/>
        </p:nvGrpSpPr>
        <p:grpSpPr>
          <a:xfrm>
            <a:off x="1939403" y="2378494"/>
            <a:ext cx="5289856" cy="2438920"/>
            <a:chOff x="2275050" y="2721325"/>
            <a:chExt cx="4730265" cy="2229564"/>
          </a:xfrm>
        </p:grpSpPr>
        <p:pic>
          <p:nvPicPr>
            <p:cNvPr id="182" name="Google Shape;182;p19"/>
            <p:cNvPicPr preferRelativeResize="0"/>
            <p:nvPr/>
          </p:nvPicPr>
          <p:blipFill rotWithShape="1">
            <a:blip r:embed="rId3">
              <a:alphaModFix/>
            </a:blip>
            <a:srcRect b="0" l="0" r="0" t="16499"/>
            <a:stretch/>
          </p:blipFill>
          <p:spPr>
            <a:xfrm>
              <a:off x="2275050" y="2721325"/>
              <a:ext cx="4593875" cy="2157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" name="Google Shape;183;p19"/>
            <p:cNvSpPr/>
            <p:nvPr/>
          </p:nvSpPr>
          <p:spPr>
            <a:xfrm rot="-5400000">
              <a:off x="4163364" y="3161476"/>
              <a:ext cx="401400" cy="2700300"/>
            </a:xfrm>
            <a:prstGeom prst="leftBrace">
              <a:avLst>
                <a:gd fmla="val 50000" name="adj1"/>
                <a:gd fmla="val 52849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 rot="-5400000">
              <a:off x="5975152" y="4159277"/>
              <a:ext cx="365700" cy="704700"/>
            </a:xfrm>
            <a:prstGeom prst="leftBrace">
              <a:avLst>
                <a:gd fmla="val 50000" name="adj1"/>
                <a:gd fmla="val 52849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9"/>
            <p:cNvSpPr txBox="1"/>
            <p:nvPr/>
          </p:nvSpPr>
          <p:spPr>
            <a:xfrm>
              <a:off x="3859482" y="4641288"/>
              <a:ext cx="1182000" cy="3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imes New Roman"/>
                  <a:ea typeface="Times New Roman"/>
                  <a:cs typeface="Times New Roman"/>
                  <a:sym typeface="Times New Roman"/>
                </a:rPr>
                <a:t>Features Extraction</a:t>
              </a:r>
              <a:endParaRPr sz="10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86" name="Google Shape;186;p19"/>
            <p:cNvSpPr txBox="1"/>
            <p:nvPr/>
          </p:nvSpPr>
          <p:spPr>
            <a:xfrm>
              <a:off x="5823315" y="4603625"/>
              <a:ext cx="1182000" cy="30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imes New Roman"/>
                  <a:ea typeface="Times New Roman"/>
                  <a:cs typeface="Times New Roman"/>
                  <a:sym typeface="Times New Roman"/>
                </a:rPr>
                <a:t>Classification</a:t>
              </a:r>
              <a:endParaRPr sz="10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/>
          <p:nvPr>
            <p:ph idx="1" type="body"/>
          </p:nvPr>
        </p:nvSpPr>
        <p:spPr>
          <a:xfrm>
            <a:off x="2836925" y="1793700"/>
            <a:ext cx="3678300" cy="16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7200">
                <a:latin typeface="Pacifico"/>
                <a:ea typeface="Pacifico"/>
                <a:cs typeface="Pacifico"/>
                <a:sym typeface="Pacifico"/>
              </a:rPr>
              <a:t>The End</a:t>
            </a:r>
            <a:endParaRPr sz="7200"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